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274" r:id="rId3"/>
    <p:sldId id="474" r:id="rId4"/>
    <p:sldId id="276" r:id="rId5"/>
    <p:sldId id="420" r:id="rId6"/>
    <p:sldId id="428" r:id="rId7"/>
    <p:sldId id="429" r:id="rId8"/>
    <p:sldId id="432" r:id="rId9"/>
    <p:sldId id="433" r:id="rId10"/>
    <p:sldId id="434" r:id="rId11"/>
    <p:sldId id="430" r:id="rId12"/>
    <p:sldId id="431" r:id="rId13"/>
    <p:sldId id="470" r:id="rId14"/>
    <p:sldId id="471" r:id="rId15"/>
    <p:sldId id="444" r:id="rId16"/>
    <p:sldId id="448" r:id="rId17"/>
    <p:sldId id="436" r:id="rId18"/>
    <p:sldId id="437" r:id="rId19"/>
    <p:sldId id="442" r:id="rId20"/>
    <p:sldId id="438" r:id="rId21"/>
    <p:sldId id="446" r:id="rId22"/>
    <p:sldId id="447" r:id="rId23"/>
    <p:sldId id="449" r:id="rId24"/>
    <p:sldId id="450" r:id="rId25"/>
    <p:sldId id="451" r:id="rId26"/>
    <p:sldId id="445" r:id="rId27"/>
    <p:sldId id="435" r:id="rId28"/>
    <p:sldId id="439" r:id="rId29"/>
    <p:sldId id="440" r:id="rId30"/>
    <p:sldId id="452" r:id="rId31"/>
    <p:sldId id="453" r:id="rId32"/>
    <p:sldId id="472" r:id="rId33"/>
    <p:sldId id="454" r:id="rId34"/>
    <p:sldId id="458" r:id="rId35"/>
    <p:sldId id="456" r:id="rId36"/>
    <p:sldId id="457" r:id="rId37"/>
    <p:sldId id="459" r:id="rId38"/>
    <p:sldId id="463" r:id="rId39"/>
    <p:sldId id="461" r:id="rId40"/>
    <p:sldId id="464" r:id="rId41"/>
    <p:sldId id="460" r:id="rId42"/>
    <p:sldId id="462" r:id="rId43"/>
    <p:sldId id="465" r:id="rId44"/>
    <p:sldId id="466" r:id="rId45"/>
    <p:sldId id="467" r:id="rId46"/>
    <p:sldId id="455" r:id="rId47"/>
    <p:sldId id="468" r:id="rId48"/>
    <p:sldId id="469" r:id="rId49"/>
    <p:sldId id="473" r:id="rId50"/>
    <p:sldId id="427" r:id="rId51"/>
    <p:sldId id="412" r:id="rId52"/>
    <p:sldId id="413" r:id="rId53"/>
    <p:sldId id="414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84" d="100"/>
          <a:sy n="84" d="100"/>
        </p:scale>
        <p:origin x="427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20-Apr-17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20-Apr-17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indeavr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 </a:t>
            </a:r>
            <a:r>
              <a:rPr lang="en-US" dirty="0" smtClean="0"/>
              <a:t>While, Do…While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84888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is: {0}",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!= 0)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 smtClean="0"/>
              <a:t>Do…While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 smtClean="0"/>
              <a:t>Повторение докато</a:t>
            </a:r>
            <a:r>
              <a:rPr lang="en-US" dirty="0" smtClean="0"/>
              <a:t> </a:t>
            </a:r>
            <a:r>
              <a:rPr lang="bg-BG" dirty="0"/>
              <a:t>е</a:t>
            </a:r>
            <a:r>
              <a:rPr lang="en-US" dirty="0" smtClean="0"/>
              <a:t> </a:t>
            </a:r>
            <a:r>
              <a:rPr lang="bg-BG" dirty="0" smtClean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естествено </a:t>
            </a:r>
            <a:r>
              <a:rPr lang="bg-BG" dirty="0"/>
              <a:t>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да </a:t>
            </a:r>
            <a:r>
              <a:rPr lang="bg-BG" dirty="0"/>
              <a:t>се </a:t>
            </a:r>
            <a:r>
              <a:rPr lang="bg-BG" dirty="0" smtClean="0"/>
              <a:t>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bg-BG" dirty="0" smtClean="0"/>
              <a:t>Пример: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*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 smtClean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  <a:endParaRPr lang="en-US" sz="1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сумират цифрите на цяло положително число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5634: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 smtClean="0"/>
              <a:t>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 +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 smtClean="0"/>
              <a:t>=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18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of digits: {0}", sum);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88084" y="4735169"/>
            <a:ext cx="6434224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421852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839416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i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Console.WriteLine("Not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860442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catch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918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("Enter even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endParaRPr lang="bg-BG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Console.WriteLine("Invalid number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767370" y="4147540"/>
            <a:ext cx="5105400" cy="970739"/>
          </a:xfrm>
          <a:prstGeom prst="wedgeRoundRectCallout">
            <a:avLst>
              <a:gd name="adj1" fmla="val -65237"/>
              <a:gd name="adj2" fmla="val -16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int.Parse(…)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Console.Write("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цикли</a:t>
            </a:r>
            <a:endParaRPr lang="en-US" dirty="0"/>
          </a:p>
          <a:p>
            <a:pPr lvl="0"/>
            <a:r>
              <a:rPr lang="bg-BG" dirty="0"/>
              <a:t>Създаване на </a:t>
            </a:r>
            <a:r>
              <a:rPr lang="bg-BG" dirty="0" smtClean="0"/>
              <a:t>уеб игра с </a:t>
            </a:r>
            <a:r>
              <a:rPr lang="en-US" dirty="0"/>
              <a:t>ASP.NET MVC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с </a:t>
            </a:r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Обстреляй плодовете!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68" y="1279729"/>
            <a:ext cx="7748688" cy="4968671"/>
          </a:xfrm>
          <a:prstGeom prst="roundRect">
            <a:avLst>
              <a:gd name="adj" fmla="val 1010"/>
            </a:avLst>
          </a:prstGeom>
        </p:spPr>
      </p:pic>
      <p:sp>
        <p:nvSpPr>
          <p:cNvPr id="13" name="Bent-Up Arrow 12"/>
          <p:cNvSpPr/>
          <p:nvPr/>
        </p:nvSpPr>
        <p:spPr>
          <a:xfrm flipV="1">
            <a:off x="4951412" y="1856096"/>
            <a:ext cx="1463036" cy="1344304"/>
          </a:xfrm>
          <a:prstGeom prst="bentUpArrow">
            <a:avLst>
              <a:gd name="adj1" fmla="val 1403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57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Създаваме уеб приложение във </a:t>
            </a:r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1" y="1170296"/>
            <a:ext cx="8534402" cy="52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 на уеб проекта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bg-BG" dirty="0" smtClean="0"/>
              <a:t> </a:t>
            </a:r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35728"/>
            <a:ext cx="6858000" cy="53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контролите за играта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116647"/>
            <a:ext cx="8991600" cy="53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700" dirty="0" smtClean="0"/>
              <a:t>Подготовка на плодовете в </a:t>
            </a:r>
            <a:r>
              <a:rPr lang="en-US" sz="3700" noProof="1" smtClean="0"/>
              <a:t>HomeController.cs</a:t>
            </a:r>
            <a:endParaRPr lang="en-US" sz="37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140021"/>
            <a:ext cx="8077200" cy="53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случайни плодове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1" y="1158448"/>
            <a:ext cx="9601202" cy="52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картинките в проекта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1066800"/>
            <a:ext cx="7734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dirty="0" smtClean="0"/>
              <a:t>Чертане на плодовете в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17075"/>
            <a:ext cx="10515600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Нагласяме текстовете в </a:t>
            </a:r>
            <a:r>
              <a:rPr lang="en-US" noProof="1" smtClean="0"/>
              <a:t>_Layout.cshtml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3" y="1089136"/>
            <a:ext cx="9911918" cy="5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066800"/>
            <a:ext cx="6858002" cy="53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Добавяме действията "</a:t>
            </a:r>
            <a:r>
              <a:rPr lang="en-US" dirty="0" smtClean="0"/>
              <a:t>Reset</a:t>
            </a:r>
            <a:r>
              <a:rPr lang="bg-BG" dirty="0" smtClean="0"/>
              <a:t>"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/>
              <a:t>"Fire"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4" y="1143000"/>
            <a:ext cx="7772400" cy="525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" y="2590800"/>
            <a:ext cx="42100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8729">
            <a:off x="3848553" y="3621202"/>
            <a:ext cx="1390938" cy="285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ight Arrow 8"/>
          <p:cNvSpPr/>
          <p:nvPr/>
        </p:nvSpPr>
        <p:spPr>
          <a:xfrm rot="2900258">
            <a:off x="4221914" y="4391751"/>
            <a:ext cx="1229880" cy="306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Bent Arrow 11"/>
          <p:cNvSpPr/>
          <p:nvPr/>
        </p:nvSpPr>
        <p:spPr>
          <a:xfrm>
            <a:off x="1457518" y="2133600"/>
            <a:ext cx="3768983" cy="2129681"/>
          </a:xfrm>
          <a:prstGeom prst="bentArrow">
            <a:avLst>
              <a:gd name="adj1" fmla="val 7820"/>
              <a:gd name="adj2" fmla="val 11029"/>
              <a:gd name="adj3" fmla="val 1523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"стрелянето"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43000"/>
            <a:ext cx="9296400" cy="53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"Край на играта"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061344"/>
            <a:ext cx="8839200" cy="54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"Край на играта</a:t>
            </a:r>
            <a:r>
              <a:rPr lang="bg-BG" dirty="0" smtClean="0"/>
              <a:t>"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85" y="1066800"/>
            <a:ext cx="8914054" cy="53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7" y="1187016"/>
            <a:ext cx="6960720" cy="521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52" y="1187016"/>
            <a:ext cx="3447960" cy="521378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342094" y="3023947"/>
            <a:ext cx="2800364" cy="705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 smtClean="0"/>
              <a:t>-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1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901674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23012" y="414292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113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2296</Words>
  <Application>Microsoft Office PowerPoint</Application>
  <PresentationFormat>Custom</PresentationFormat>
  <Paragraphs>435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Have a Question?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Уеб игра с ASP.NET MVC</vt:lpstr>
      <vt:lpstr>Уеб игра "Обстреляй плодовете!"</vt:lpstr>
      <vt:lpstr>Създаваме уеб приложение във VS</vt:lpstr>
      <vt:lpstr>Тип на уеб проекта  MVC</vt:lpstr>
      <vt:lpstr>Създаване на контролите за играта</vt:lpstr>
      <vt:lpstr>Подготовка на плодовете в HomeController.cs</vt:lpstr>
      <vt:lpstr>Генериране на случайни плодове</vt:lpstr>
      <vt:lpstr>Добавяне на картинките в проекта</vt:lpstr>
      <vt:lpstr>Чертане на плодовете в Index.cshtml</vt:lpstr>
      <vt:lpstr>Нагласяме текстовете в _Layout.cshtml</vt:lpstr>
      <vt:lpstr>Стартираме с [Ctrl+F5] и тестваме</vt:lpstr>
      <vt:lpstr>Добавяме действията "Reset" и "Fire"</vt:lpstr>
      <vt:lpstr>Имплементираме "стрелянето"</vt:lpstr>
      <vt:lpstr>Имплементираме "Край на играта"</vt:lpstr>
      <vt:lpstr>Имплементираме "Край на играта" (2)</vt:lpstr>
      <vt:lpstr>Стартираме с [Ctrl+F5] и тестваме</vt:lpstr>
      <vt:lpstr>Уеб игра "Обстреляй плодовете!"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2017-04-20T11:01:31Z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